
<file path=[Content_Types].xml><?xml version="1.0" encoding="utf-8"?>
<Types xmlns="http://schemas.openxmlformats.org/package/2006/content-types">
  <Default Extension="10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4" r:id="rId4"/>
    <p:sldId id="269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1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9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5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A09F-72FB-4107-8845-A3F9173D1CE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96D3-770C-45D3-B0B3-15E1A0F46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luzcenter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vchc.org/" TargetMode="External"/><Relationship Id="rId4" Type="http://schemas.openxmlformats.org/officeDocument/2006/relationships/hyperlink" Target="http://ranchreadinessday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10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2815"/>
            <a:ext cx="12192000" cy="1625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91820"/>
            <a:ext cx="12192000" cy="4148919"/>
          </a:xfrm>
          <a:prstGeom prst="rect">
            <a:avLst/>
          </a:prstGeom>
          <a:solidFill>
            <a:schemeClr val="bg2">
              <a:lumMod val="1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24455"/>
            <a:ext cx="12192000" cy="53129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  <a:t>Glen Ellen Forum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Many Voices … One Community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May</a:t>
            </a:r>
            <a:r>
              <a:rPr lang="en-US" sz="1600" b="1" dirty="0">
                <a:solidFill>
                  <a:schemeClr val="bg1"/>
                </a:solidFill>
              </a:rPr>
              <a:t> 2018 Meeting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Welcome everyone!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www.glenellenca.org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ln w="0"/>
                <a:solidFill>
                  <a:srgbClr val="CC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forum@glenellenca.org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</a:rPr>
              <a:t>Glen Ellen Forum – </a:t>
            </a:r>
            <a:r>
              <a:rPr lang="en-US" sz="1600" dirty="0" err="1">
                <a:solidFill>
                  <a:schemeClr val="bg1"/>
                </a:solidFill>
              </a:rPr>
              <a:t>facebook</a:t>
            </a:r>
            <a:r>
              <a:rPr lang="en-US" sz="1600" dirty="0">
                <a:solidFill>
                  <a:schemeClr val="bg1"/>
                </a:solidFill>
              </a:rPr>
              <a:t> page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4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-220718"/>
            <a:ext cx="12192000" cy="9144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4765" y="329266"/>
            <a:ext cx="10515600" cy="93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4765" y="1574612"/>
            <a:ext cx="108383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2616" y="872359"/>
            <a:ext cx="12277830" cy="7388772"/>
          </a:xfrm>
          <a:prstGeom prst="rect">
            <a:avLst/>
          </a:prstGeom>
          <a:solidFill>
            <a:schemeClr val="bg2">
              <a:lumMod val="1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4765" y="1223830"/>
            <a:ext cx="94652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Opening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Norm Clover	</a:t>
            </a:r>
            <a:r>
              <a:rPr lang="en-US" sz="1600" b="1" dirty="0">
                <a:solidFill>
                  <a:schemeClr val="bg1"/>
                </a:solidFill>
              </a:rPr>
              <a:t>Whisper Creek Developers &amp; Grizzly Log Builders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Caitlin Cornwall	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Sustainable Sonoma</a:t>
            </a:r>
          </a:p>
          <a:p>
            <a:r>
              <a:rPr lang="en-US" sz="1600">
                <a:solidFill>
                  <a:schemeClr val="bg1">
                    <a:lumMod val="95000"/>
                  </a:schemeClr>
                </a:solidFill>
              </a:rPr>
              <a:t>Vicki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Hill		</a:t>
            </a:r>
            <a:r>
              <a:rPr lang="en-US" sz="1600" b="1" dirty="0">
                <a:solidFill>
                  <a:schemeClr val="bg1"/>
                </a:solidFill>
              </a:rPr>
              <a:t>Sonoma Valley Groundwater Sustainability Agency (GSA) Advisory Committee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Traffic &amp; Safety 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SDC/Eldridge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Projects 	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Community Engagement 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Advisory Council Exploration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Commerce &amp; Tourism 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Garden 			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Environmental 		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Points to Mention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AOB/Questions/Discussion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0580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-220718"/>
            <a:ext cx="12192000" cy="9144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4765" y="329266"/>
            <a:ext cx="10515600" cy="93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Points to mention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4765" y="1574612"/>
            <a:ext cx="10838329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786" y="588580"/>
            <a:ext cx="12192000" cy="7388772"/>
          </a:xfrm>
          <a:prstGeom prst="rect">
            <a:avLst/>
          </a:prstGeom>
          <a:solidFill>
            <a:schemeClr val="bg2">
              <a:lumMod val="1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4765" y="1223830"/>
            <a:ext cx="9465283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Elections				- Steering committee – 5 positions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Committee Chairs/Vice chairs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Non-Profit Status 			- We are now a non-profit (all paperwork is complete)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Convene Board of Directors (oversight)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Website				- New calendar page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Bi-lingual option (English/Spanish &amp; more)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Business listing under way – support small local businesses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Continuous work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New email app			- Allows instant signup and unsubscribe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More professional presentation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Needed as we have grown in size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Next Community meal		- In June (Confirming date)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Partnering with La Luz -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http://www.laluzcenter.org/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				- Free (Donations welcome)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Home &amp; Ranch Readiness Summit	Santa Rosa  - May 17 – 19 -  </a:t>
            </a:r>
            <a:r>
              <a:rPr lang="en-US" b="1" dirty="0">
                <a:hlinkClick r:id="rId4"/>
              </a:rPr>
              <a:t>RanchReadinessDay.com</a:t>
            </a:r>
            <a:endParaRPr lang="en-US" b="1" dirty="0"/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Sonoma V. Emergency Preparedness Fair	Saturday, May 19th - 10 a.m. to 2 p.m. </a:t>
            </a:r>
            <a:r>
              <a:rPr lang="en-US" b="1" dirty="0">
                <a:hlinkClick r:id="rId5"/>
              </a:rPr>
              <a:t>http://svchc.org/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5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/>
        </p:blipFill>
        <p:spPr>
          <a:xfrm>
            <a:off x="-1" y="-141513"/>
            <a:ext cx="12277831" cy="68289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42" y="-257127"/>
            <a:ext cx="12278372" cy="6856531"/>
          </a:xfrm>
          <a:prstGeom prst="rect">
            <a:avLst/>
          </a:prstGeom>
          <a:solidFill>
            <a:schemeClr val="bg2">
              <a:lumMod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3140" y="1180024"/>
            <a:ext cx="1159517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“It always seems impossible until it is done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Nelson Mandela on his anti-Apartheid efforts. 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6353"/>
            <a:ext cx="12192000" cy="914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95433"/>
            <a:ext cx="12192000" cy="3714449"/>
          </a:xfrm>
          <a:prstGeom prst="rect">
            <a:avLst/>
          </a:prstGeom>
          <a:solidFill>
            <a:srgbClr val="767171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9565" y="30771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Join us at our next meeting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in June on the 4</a:t>
            </a:r>
            <a:r>
              <a:rPr lang="en-US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6.30 p.m. Garden Court Café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8702" y="2105816"/>
            <a:ext cx="388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925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36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  Join us at our next meeting in June on the 4th  6.30 p.m. Garden Court Café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Furlong</dc:creator>
  <cp:lastModifiedBy>Michael Furlong</cp:lastModifiedBy>
  <cp:revision>79</cp:revision>
  <dcterms:created xsi:type="dcterms:W3CDTF">2017-03-02T04:15:18Z</dcterms:created>
  <dcterms:modified xsi:type="dcterms:W3CDTF">2018-05-08T04:55:42Z</dcterms:modified>
</cp:coreProperties>
</file>